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09" autoAdjust="0"/>
    <p:restoredTop sz="94660"/>
  </p:normalViewPr>
  <p:slideViewPr>
    <p:cSldViewPr snapToGrid="0">
      <p:cViewPr varScale="1">
        <p:scale>
          <a:sx n="166" d="100"/>
          <a:sy n="166" d="100"/>
        </p:scale>
        <p:origin x="15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253BAC-3CC5-ED6E-D46C-C15CBDC4C1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31BB14-9E1B-43F2-4BD6-5CD67EA441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90A2B5-D316-1E1A-C39E-E13C64C1B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97E3A-A86D-4E1A-B835-D5803C197F98}" type="datetimeFigureOut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755A31-01A2-1CE5-32FB-9E8549B2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1A25A8-7E79-A2C1-F5F6-3AF8E2A33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597CB-7181-4833-B6A5-6402AB875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30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D7557-1DCA-EA90-1EA6-EA653D889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A13F94-8364-FF94-1866-717E0DFBD5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2BF07C-85C1-3FAC-76F3-A467332FD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97E3A-A86D-4E1A-B835-D5803C197F98}" type="datetimeFigureOut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5FA78E-815D-197A-DDE1-067873453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F2E5E0-F558-AA6A-A44A-FA7243626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597CB-7181-4833-B6A5-6402AB875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97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DB2B6FA-CD10-7232-6E66-D521AA7E34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DFCA2FB-A797-6D4D-D56F-A2299DC40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5C9E0A-21F9-07DB-4B63-DA68A7045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97E3A-A86D-4E1A-B835-D5803C197F98}" type="datetimeFigureOut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0A1192-5E7E-5CAF-EE7E-01C24023E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8E330E-57F2-D087-AF13-0A2F263C5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597CB-7181-4833-B6A5-6402AB875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896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9C15E7-FB8D-C9EE-F797-2FEF18BF4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3E13FE-C37A-A447-B394-E59EA76DE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E745A-F8DD-491C-69A0-2BB7545BD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97E3A-A86D-4E1A-B835-D5803C197F98}" type="datetimeFigureOut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7A5192-BA3D-DDEB-A3E1-2C712B81B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8992BB-4572-9C99-B41C-4652A685E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597CB-7181-4833-B6A5-6402AB875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921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D0098C-5771-A853-7BEF-F441884BC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7E5480-C596-F2C1-B179-CA91D871C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0AF3BB-1554-C5BF-744B-8CC33727E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97E3A-A86D-4E1A-B835-D5803C197F98}" type="datetimeFigureOut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4E339F-E56B-F6FB-6502-FEF89D6A6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F3DFBD-748C-5262-7A0C-540467B12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597CB-7181-4833-B6A5-6402AB875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635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A56A36-530A-ACFD-CB52-71185154A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AB544B-896A-C746-21D0-CDFD5684C2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EBCD35-1302-2885-3723-75432D74B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BEC560-5664-81D3-9CC3-C05E66EC3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97E3A-A86D-4E1A-B835-D5803C197F98}" type="datetimeFigureOut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8AC268-E82C-FFDD-9145-FBD2CEB3D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A6862D-36F4-C4FB-B37E-3B11183BC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597CB-7181-4833-B6A5-6402AB875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07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7A0BA1-D9F5-CCD0-93B9-B73DD85F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57E015-6CC1-0315-4E2A-80700C5E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98C24A-793D-D013-FEA5-8B69F59617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0A0011-A981-C432-08A2-B0B5D4220A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9400139-0329-9324-1EB0-398EDA8F54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6A113EB-E9B6-1A03-1040-E290E174A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97E3A-A86D-4E1A-B835-D5803C197F98}" type="datetimeFigureOut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BE2659B-9ABE-3F4D-B6B5-F3F6A26D8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A7B6BE-7F97-418B-79D4-37C13D28E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597CB-7181-4833-B6A5-6402AB875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713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720C23-E57B-E174-DAA2-EECE6987F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DE8ED3B-0CE1-3216-42F6-DCF86CD3C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97E3A-A86D-4E1A-B835-D5803C197F98}" type="datetimeFigureOut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D282FF5-49B0-2DC7-9750-395B0FF1B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FA1487-4B95-F3F7-FCE0-0F9DC0BC2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597CB-7181-4833-B6A5-6402AB875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186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E454638-99A4-6191-83A1-380AB9239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97E3A-A86D-4E1A-B835-D5803C197F98}" type="datetimeFigureOut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6DBC5C1-CE7B-1C79-3381-E5EEE4B65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68D132-ACD3-8D94-DBD5-6543222C3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597CB-7181-4833-B6A5-6402AB875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46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B6E345-6441-E663-802D-A66DB98E0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097EC2-FC4C-9485-B4F5-B3DFBD130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FD0209-A229-1323-4EBF-E0B3E5527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A73D80-C810-C068-96BD-942FF6829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97E3A-A86D-4E1A-B835-D5803C197F98}" type="datetimeFigureOut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3EA486-F313-86BC-2C18-72A84D006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E8DF45-07BB-A578-C9B1-FF39259E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597CB-7181-4833-B6A5-6402AB875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689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E5C6F-8D9A-774C-D7A2-2D1CE7DC1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F50EADE-B43F-50B4-60A2-59183CA0FD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99542F-924C-63DA-A32D-6893B57F8B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F7AE26-338D-8ECF-736A-1B3C058E8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97E3A-A86D-4E1A-B835-D5803C197F98}" type="datetimeFigureOut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EB0F6B-E085-456E-9E08-DC6CA0101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EBDFE2-A657-9784-6BD9-2C82173DA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597CB-7181-4833-B6A5-6402AB875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690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63AD1D-9212-973D-6376-A7B4CEC78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A57189-28B2-5F2B-EB39-C5DEAE136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B7335B-B2AE-8972-66F2-6639FBC3C1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397E3A-A86D-4E1A-B835-D5803C197F98}" type="datetimeFigureOut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3F3DF7-72D1-6618-3BFE-F998B11876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8731D9-0A0F-C021-9EC4-C8CB3F7497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8597CB-7181-4833-B6A5-6402AB875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911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D65F9A5-395E-6622-023D-868793411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53" y="329664"/>
            <a:ext cx="1374248" cy="206013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AB3B913-B743-4164-5D89-2DA6E6A0F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733624"/>
            <a:ext cx="12192001" cy="155010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CEA2AB8-9433-6313-15F9-2AA04BAF6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05417"/>
            <a:ext cx="12231912" cy="152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79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7535FA-01A2-6742-5C45-FB4A3AA7F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3583"/>
            <a:ext cx="12192000" cy="17323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D4FF9B4-45F5-5155-3C36-93BC1F1C3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35" y="168442"/>
            <a:ext cx="1279131" cy="19852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940EDB-15A6-6359-81F2-8616B9AEF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5396"/>
            <a:ext cx="12192000" cy="154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938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2355AE-ED31-8F12-1742-286A8587F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55016"/>
            <a:ext cx="12192000" cy="14857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9633F3A-8455-F91A-BDD0-E80E660FB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78" y="232457"/>
            <a:ext cx="1167569" cy="17534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2D5BF4A-16F9-12D1-9B49-F26604CC3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33361"/>
            <a:ext cx="12192000" cy="159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8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A747B1F-3426-F6C1-6130-E79FEFB2C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6572"/>
            <a:ext cx="12209787" cy="14993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96AA5F-E16F-CFAD-C20B-BE02128DA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8" y="160019"/>
            <a:ext cx="1438504" cy="21564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6BCA40-40F9-A6FC-48B6-B23577BA0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38016"/>
            <a:ext cx="12205900" cy="161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457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5F82C5A-5021-43F5-C6FD-CE01A61F4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68139"/>
            <a:ext cx="12192000" cy="17068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7C37689-684D-D54C-E76F-2D8C95F95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97606" cy="187928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85AC983-8EC0-CE69-2D16-F82B1CEB0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13094"/>
            <a:ext cx="12192000" cy="162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197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3C94118-6647-62FF-1A99-E4015E0CA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1428"/>
            <a:ext cx="12192000" cy="18241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AD3941-B8F2-D268-9357-DC674CAF4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" y="114412"/>
            <a:ext cx="1581691" cy="25069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10A5DA-B680-CED4-CB03-78A8B1753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83802"/>
            <a:ext cx="12192000" cy="161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05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1A2D420-BCFC-B375-3E4A-0E3249539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999"/>
            <a:ext cx="12192000" cy="15976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11991CA-38E3-7C87-119A-737D55DC0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37" y="96254"/>
            <a:ext cx="1642311" cy="22523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CE8552-BBA7-6E6B-D902-EFF9EEA8B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20555"/>
            <a:ext cx="12192000" cy="161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02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49A0655-90FD-348B-4712-8B59DA3AE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6875"/>
            <a:ext cx="12192000" cy="15049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E1F146B-A4E7-4ECD-492C-A91AC541A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32" y="132347"/>
            <a:ext cx="1369594" cy="20543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8012B28-90A0-7731-545D-7E1749126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26078"/>
            <a:ext cx="12192000" cy="160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014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EC61F20-8201-DD78-7C6E-FAC0E86A2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58906"/>
            <a:ext cx="12192000" cy="16907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A4AC8C-2669-D467-3AFB-3183FBD32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12" y="210553"/>
            <a:ext cx="1246393" cy="19543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DD6483-D057-BE2C-29BF-9BD64A67F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70369"/>
            <a:ext cx="12192000" cy="151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24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582A152-BFD1-E4C4-4AEE-38BBB0D55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0289"/>
            <a:ext cx="12192000" cy="17437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206074-CE50-7A48-CD42-5760C837E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6" y="114300"/>
            <a:ext cx="1858346" cy="18368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4316021-6FDA-6F5E-FA66-DD7AAD42D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53496"/>
            <a:ext cx="12192000" cy="155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2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371985-999E-AA8D-DA67-8BA85871B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0474"/>
            <a:ext cx="12192000" cy="15757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FE3DAD9-FD92-85A0-81E8-A75B04439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68" y="222584"/>
            <a:ext cx="1512593" cy="22675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E0797E-101B-0D25-5E16-BDB0BC71E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18097"/>
            <a:ext cx="12192000" cy="162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170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0</Words>
  <Application>Microsoft Office PowerPoint</Application>
  <PresentationFormat>와이드스크린</PresentationFormat>
  <Paragraphs>0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Shin DongHyeon</dc:creator>
  <cp:lastModifiedBy>Shin DongHyeon</cp:lastModifiedBy>
  <cp:revision>1</cp:revision>
  <dcterms:created xsi:type="dcterms:W3CDTF">2022-07-27T16:00:02Z</dcterms:created>
  <dcterms:modified xsi:type="dcterms:W3CDTF">2022-07-27T16:25:27Z</dcterms:modified>
</cp:coreProperties>
</file>